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20" r:id="rId2"/>
  </p:sldMasterIdLst>
  <p:sldIdLst>
    <p:sldId id="256" r:id="rId3"/>
    <p:sldId id="257" r:id="rId4"/>
    <p:sldId id="258" r:id="rId5"/>
    <p:sldId id="260" r:id="rId6"/>
    <p:sldId id="259"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58" d="100"/>
          <a:sy n="58" d="100"/>
        </p:scale>
        <p:origin x="-312" y="-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D77D3F34-21A5-4A7D-AA94-114A3203F756}" type="datetimeFigureOut">
              <a:rPr lang="en-GB" smtClean="0"/>
              <a:t>03/05/2016</a:t>
            </a:fld>
            <a:endParaRPr lang="en-GB"/>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GB"/>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9FDAE479-1598-4479-8351-4B3D8239CD04}" type="slidenum">
              <a:rPr lang="en-GB" smtClean="0"/>
              <a:t>‹#›</a:t>
            </a:fld>
            <a:endParaRPr lang="en-GB"/>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3095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7D3F34-21A5-4A7D-AA94-114A3203F756}" type="datetimeFigureOut">
              <a:rPr lang="en-GB" smtClean="0"/>
              <a:t>03/05/2016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DAE479-1598-4479-8351-4B3D8239CD04}" type="slidenum">
              <a:rPr lang="en-GB" smtClean="0"/>
              <a:t>‹#›</a:t>
            </a:fld>
            <a:endParaRPr lang="en-GB"/>
          </a:p>
        </p:txBody>
      </p:sp>
    </p:spTree>
    <p:extLst>
      <p:ext uri="{BB962C8B-B14F-4D97-AF65-F5344CB8AC3E}">
        <p14:creationId xmlns:p14="http://schemas.microsoft.com/office/powerpoint/2010/main" val="1636599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7D3F34-21A5-4A7D-AA94-114A3203F756}" type="datetimeFigureOut">
              <a:rPr lang="en-GB" smtClean="0"/>
              <a:t>03/05/2016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DAE479-1598-4479-8351-4B3D8239CD04}" type="slidenum">
              <a:rPr lang="en-GB" smtClean="0"/>
              <a:t>‹#›</a:t>
            </a:fld>
            <a:endParaRPr lang="en-GB"/>
          </a:p>
        </p:txBody>
      </p:sp>
    </p:spTree>
    <p:extLst>
      <p:ext uri="{BB962C8B-B14F-4D97-AF65-F5344CB8AC3E}">
        <p14:creationId xmlns:p14="http://schemas.microsoft.com/office/powerpoint/2010/main" val="4170531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D77D3F34-21A5-4A7D-AA94-114A3203F756}" type="datetimeFigureOut">
              <a:rPr lang="en-GB" smtClean="0"/>
              <a:t>03/05/2016</a:t>
            </a:fld>
            <a:endParaRPr lang="en-GB"/>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GB"/>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9FDAE479-1598-4479-8351-4B3D8239CD04}" type="slidenum">
              <a:rPr lang="en-GB" smtClean="0"/>
              <a:t>‹#›</a:t>
            </a:fld>
            <a:endParaRPr lang="en-GB"/>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54938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7D3F34-21A5-4A7D-AA94-114A3203F756}" type="datetimeFigureOut">
              <a:rPr lang="en-GB" smtClean="0"/>
              <a:t>03/05/2016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DAE479-1598-4479-8351-4B3D8239CD04}" type="slidenum">
              <a:rPr lang="en-GB" smtClean="0"/>
              <a:t>‹#›</a:t>
            </a:fld>
            <a:endParaRPr lang="en-GB"/>
          </a:p>
        </p:txBody>
      </p:sp>
    </p:spTree>
    <p:extLst>
      <p:ext uri="{BB962C8B-B14F-4D97-AF65-F5344CB8AC3E}">
        <p14:creationId xmlns:p14="http://schemas.microsoft.com/office/powerpoint/2010/main" val="797832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D77D3F34-21A5-4A7D-AA94-114A3203F756}" type="datetimeFigureOut">
              <a:rPr lang="en-GB" smtClean="0"/>
              <a:t>03/05/2016</a:t>
            </a:fld>
            <a:endParaRPr lang="en-GB"/>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GB"/>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9FDAE479-1598-4479-8351-4B3D8239CD04}" type="slidenum">
              <a:rPr lang="en-GB" smtClean="0"/>
              <a:t>‹#›</a:t>
            </a:fld>
            <a:endParaRPr lang="en-GB"/>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21815220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77D3F34-21A5-4A7D-AA94-114A3203F756}" type="datetimeFigureOut">
              <a:rPr lang="en-GB" smtClean="0"/>
              <a:t>03/05/2016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DAE479-1598-4479-8351-4B3D8239CD04}" type="slidenum">
              <a:rPr lang="en-GB" smtClean="0"/>
              <a:t>‹#›</a:t>
            </a:fld>
            <a:endParaRPr lang="en-GB"/>
          </a:p>
        </p:txBody>
      </p:sp>
    </p:spTree>
    <p:extLst>
      <p:ext uri="{BB962C8B-B14F-4D97-AF65-F5344CB8AC3E}">
        <p14:creationId xmlns:p14="http://schemas.microsoft.com/office/powerpoint/2010/main" val="3182318029"/>
      </p:ext>
    </p:extLst>
  </p:cSld>
  <p:clrMapOvr>
    <a:masterClrMapping/>
  </p:clrMapOvr>
  <p:extLst mod="1">
    <p:ext uri="{DCECCB84-F9BA-43D5-87BE-67443E8EF086}">
      <p15:sldGuideLst xmlns:p15="http://schemas.microsoft.com/office/powerpoint/2012/main" xmlns=""/>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7D3F34-21A5-4A7D-AA94-114A3203F756}" type="datetimeFigureOut">
              <a:rPr lang="en-GB" smtClean="0"/>
              <a:t>03/05/2016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FDAE479-1598-4479-8351-4B3D8239CD04}" type="slidenum">
              <a:rPr lang="en-GB" smtClean="0"/>
              <a:t>‹#›</a:t>
            </a:fld>
            <a:endParaRPr lang="en-GB"/>
          </a:p>
        </p:txBody>
      </p:sp>
    </p:spTree>
    <p:extLst>
      <p:ext uri="{BB962C8B-B14F-4D97-AF65-F5344CB8AC3E}">
        <p14:creationId xmlns:p14="http://schemas.microsoft.com/office/powerpoint/2010/main" val="3633079143"/>
      </p:ext>
    </p:extLst>
  </p:cSld>
  <p:clrMapOvr>
    <a:masterClrMapping/>
  </p:clrMapOvr>
  <p:extLst mod="1">
    <p:ext uri="{DCECCB84-F9BA-43D5-87BE-67443E8EF086}">
      <p15:sldGuideLst xmlns:p15="http://schemas.microsoft.com/office/powerpoint/2012/main" xmlns=""/>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77D3F34-21A5-4A7D-AA94-114A3203F756}" type="datetimeFigureOut">
              <a:rPr lang="en-GB" smtClean="0"/>
              <a:t>03/05/2016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DAE479-1598-4479-8351-4B3D8239CD04}" type="slidenum">
              <a:rPr lang="en-GB" smtClean="0"/>
              <a:t>‹#›</a:t>
            </a:fld>
            <a:endParaRPr lang="en-GB"/>
          </a:p>
        </p:txBody>
      </p:sp>
    </p:spTree>
    <p:extLst>
      <p:ext uri="{BB962C8B-B14F-4D97-AF65-F5344CB8AC3E}">
        <p14:creationId xmlns:p14="http://schemas.microsoft.com/office/powerpoint/2010/main" val="3384697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7D3F34-21A5-4A7D-AA94-114A3203F756}" type="datetimeFigureOut">
              <a:rPr lang="en-GB" smtClean="0"/>
              <a:t>03/05/2016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DAE479-1598-4479-8351-4B3D8239CD04}" type="slidenum">
              <a:rPr lang="en-GB" smtClean="0"/>
              <a:t>‹#›</a:t>
            </a:fld>
            <a:endParaRPr lang="en-GB"/>
          </a:p>
        </p:txBody>
      </p:sp>
    </p:spTree>
    <p:extLst>
      <p:ext uri="{BB962C8B-B14F-4D97-AF65-F5344CB8AC3E}">
        <p14:creationId xmlns:p14="http://schemas.microsoft.com/office/powerpoint/2010/main" val="3453299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D77D3F34-21A5-4A7D-AA94-114A3203F756}" type="datetimeFigureOut">
              <a:rPr lang="en-GB" smtClean="0"/>
              <a:t>03/05/2016</a:t>
            </a:fld>
            <a:endParaRPr lang="en-GB"/>
          </a:p>
        </p:txBody>
      </p:sp>
      <p:sp>
        <p:nvSpPr>
          <p:cNvPr id="6" name="Footer Placeholder 5"/>
          <p:cNvSpPr>
            <a:spLocks noGrp="1"/>
          </p:cNvSpPr>
          <p:nvPr>
            <p:ph type="ftr" sz="quarter" idx="11"/>
          </p:nvPr>
        </p:nvSpPr>
        <p:spPr>
          <a:xfrm>
            <a:off x="2103620" y="6375679"/>
            <a:ext cx="3482179" cy="345796"/>
          </a:xfrm>
        </p:spPr>
        <p:txBody>
          <a:bodyPr/>
          <a:lstStyle/>
          <a:p>
            <a:endParaRPr lang="en-GB"/>
          </a:p>
        </p:txBody>
      </p:sp>
      <p:sp>
        <p:nvSpPr>
          <p:cNvPr id="7" name="Slide Number Placeholder 6"/>
          <p:cNvSpPr>
            <a:spLocks noGrp="1"/>
          </p:cNvSpPr>
          <p:nvPr>
            <p:ph type="sldNum" sz="quarter" idx="12"/>
          </p:nvPr>
        </p:nvSpPr>
        <p:spPr>
          <a:xfrm>
            <a:off x="5691014" y="6375679"/>
            <a:ext cx="1232456" cy="345796"/>
          </a:xfrm>
        </p:spPr>
        <p:txBody>
          <a:bodyPr/>
          <a:lstStyle/>
          <a:p>
            <a:fld id="{9FDAE479-1598-4479-8351-4B3D8239CD04}" type="slidenum">
              <a:rPr lang="en-GB" smtClean="0"/>
              <a:t>‹#›</a:t>
            </a:fld>
            <a:endParaRPr lang="en-GB"/>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93926509"/>
      </p:ext>
    </p:extLst>
  </p:cSld>
  <p:clrMapOvr>
    <a:masterClrMapping/>
  </p:clrMapOvr>
  <p:extLst mod="1">
    <p:ext uri="{DCECCB84-F9BA-43D5-87BE-67443E8EF086}">
      <p15:sldGuideLst xmlns:p15="http://schemas.microsoft.com/office/powerpoint/2012/main" xmlns="">
        <p15:guide id="4294967295" orient="horz" pos="6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7D3F34-21A5-4A7D-AA94-114A3203F756}" type="datetimeFigureOut">
              <a:rPr lang="en-GB" smtClean="0"/>
              <a:t>03/05/2016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DAE479-1598-4479-8351-4B3D8239CD04}" type="slidenum">
              <a:rPr lang="en-GB" smtClean="0"/>
              <a:t>‹#›</a:t>
            </a:fld>
            <a:endParaRPr lang="en-GB"/>
          </a:p>
        </p:txBody>
      </p:sp>
    </p:spTree>
    <p:extLst>
      <p:ext uri="{BB962C8B-B14F-4D97-AF65-F5344CB8AC3E}">
        <p14:creationId xmlns:p14="http://schemas.microsoft.com/office/powerpoint/2010/main" val="8148339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D77D3F34-21A5-4A7D-AA94-114A3203F756}" type="datetimeFigureOut">
              <a:rPr lang="en-GB" smtClean="0"/>
              <a:t>03/05/2016</a:t>
            </a:fld>
            <a:endParaRPr lang="en-GB"/>
          </a:p>
        </p:txBody>
      </p:sp>
      <p:sp>
        <p:nvSpPr>
          <p:cNvPr id="6" name="Footer Placeholder 5"/>
          <p:cNvSpPr>
            <a:spLocks noGrp="1"/>
          </p:cNvSpPr>
          <p:nvPr>
            <p:ph type="ftr" sz="quarter" idx="11"/>
          </p:nvPr>
        </p:nvSpPr>
        <p:spPr>
          <a:xfrm>
            <a:off x="2103621" y="6375679"/>
            <a:ext cx="3482178" cy="345796"/>
          </a:xfrm>
        </p:spPr>
        <p:txBody>
          <a:bodyPr/>
          <a:lstStyle/>
          <a:p>
            <a:endParaRPr lang="en-GB"/>
          </a:p>
        </p:txBody>
      </p:sp>
      <p:sp>
        <p:nvSpPr>
          <p:cNvPr id="7" name="Slide Number Placeholder 6"/>
          <p:cNvSpPr>
            <a:spLocks noGrp="1"/>
          </p:cNvSpPr>
          <p:nvPr>
            <p:ph type="sldNum" sz="quarter" idx="12"/>
          </p:nvPr>
        </p:nvSpPr>
        <p:spPr>
          <a:xfrm>
            <a:off x="5687568" y="6375679"/>
            <a:ext cx="1234440" cy="345796"/>
          </a:xfrm>
        </p:spPr>
        <p:txBody>
          <a:bodyPr/>
          <a:lstStyle/>
          <a:p>
            <a:fld id="{9FDAE479-1598-4479-8351-4B3D8239CD04}" type="slidenum">
              <a:rPr lang="en-GB" smtClean="0"/>
              <a:t>‹#›</a:t>
            </a:fld>
            <a:endParaRPr lang="en-GB"/>
          </a:p>
        </p:txBody>
      </p:sp>
    </p:spTree>
    <p:extLst>
      <p:ext uri="{BB962C8B-B14F-4D97-AF65-F5344CB8AC3E}">
        <p14:creationId xmlns:p14="http://schemas.microsoft.com/office/powerpoint/2010/main" val="7475787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7D3F34-21A5-4A7D-AA94-114A3203F756}" type="datetimeFigureOut">
              <a:rPr lang="en-GB" smtClean="0"/>
              <a:t>03/05/2016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DAE479-1598-4479-8351-4B3D8239CD04}" type="slidenum">
              <a:rPr lang="en-GB" smtClean="0"/>
              <a:t>‹#›</a:t>
            </a:fld>
            <a:endParaRPr lang="en-GB"/>
          </a:p>
        </p:txBody>
      </p:sp>
    </p:spTree>
    <p:extLst>
      <p:ext uri="{BB962C8B-B14F-4D97-AF65-F5344CB8AC3E}">
        <p14:creationId xmlns:p14="http://schemas.microsoft.com/office/powerpoint/2010/main" val="10766669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7D3F34-21A5-4A7D-AA94-114A3203F756}" type="datetimeFigureOut">
              <a:rPr lang="en-GB" smtClean="0"/>
              <a:t>03/05/2016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DAE479-1598-4479-8351-4B3D8239CD04}" type="slidenum">
              <a:rPr lang="en-GB" smtClean="0"/>
              <a:t>‹#›</a:t>
            </a:fld>
            <a:endParaRPr lang="en-GB"/>
          </a:p>
        </p:txBody>
      </p:sp>
    </p:spTree>
    <p:extLst>
      <p:ext uri="{BB962C8B-B14F-4D97-AF65-F5344CB8AC3E}">
        <p14:creationId xmlns:p14="http://schemas.microsoft.com/office/powerpoint/2010/main" val="1329928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D77D3F34-21A5-4A7D-AA94-114A3203F756}" type="datetimeFigureOut">
              <a:rPr lang="en-GB" smtClean="0"/>
              <a:t>03/05/2016</a:t>
            </a:fld>
            <a:endParaRPr lang="en-GB"/>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GB"/>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9FDAE479-1598-4479-8351-4B3D8239CD04}" type="slidenum">
              <a:rPr lang="en-GB" smtClean="0"/>
              <a:t>‹#›</a:t>
            </a:fld>
            <a:endParaRPr lang="en-GB"/>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57131356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77D3F34-21A5-4A7D-AA94-114A3203F756}" type="datetimeFigureOut">
              <a:rPr lang="en-GB" smtClean="0"/>
              <a:t>03/05/2016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DAE479-1598-4479-8351-4B3D8239CD04}" type="slidenum">
              <a:rPr lang="en-GB" smtClean="0"/>
              <a:t>‹#›</a:t>
            </a:fld>
            <a:endParaRPr lang="en-GB"/>
          </a:p>
        </p:txBody>
      </p:sp>
    </p:spTree>
    <p:extLst>
      <p:ext uri="{BB962C8B-B14F-4D97-AF65-F5344CB8AC3E}">
        <p14:creationId xmlns:p14="http://schemas.microsoft.com/office/powerpoint/2010/main" val="4144108066"/>
      </p:ext>
    </p:extLst>
  </p:cSld>
  <p:clrMapOvr>
    <a:masterClrMapping/>
  </p:clrMapOvr>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7D3F34-21A5-4A7D-AA94-114A3203F756}" type="datetimeFigureOut">
              <a:rPr lang="en-GB" smtClean="0"/>
              <a:t>03/05/2016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FDAE479-1598-4479-8351-4B3D8239CD04}" type="slidenum">
              <a:rPr lang="en-GB" smtClean="0"/>
              <a:t>‹#›</a:t>
            </a:fld>
            <a:endParaRPr lang="en-GB"/>
          </a:p>
        </p:txBody>
      </p:sp>
    </p:spTree>
    <p:extLst>
      <p:ext uri="{BB962C8B-B14F-4D97-AF65-F5344CB8AC3E}">
        <p14:creationId xmlns:p14="http://schemas.microsoft.com/office/powerpoint/2010/main" val="2422908134"/>
      </p:ext>
    </p:extLst>
  </p:cSld>
  <p:clrMapOvr>
    <a:masterClrMapping/>
  </p:clrMapOvr>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77D3F34-21A5-4A7D-AA94-114A3203F756}" type="datetimeFigureOut">
              <a:rPr lang="en-GB" smtClean="0"/>
              <a:t>03/05/2016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DAE479-1598-4479-8351-4B3D8239CD04}" type="slidenum">
              <a:rPr lang="en-GB" smtClean="0"/>
              <a:t>‹#›</a:t>
            </a:fld>
            <a:endParaRPr lang="en-GB"/>
          </a:p>
        </p:txBody>
      </p:sp>
    </p:spTree>
    <p:extLst>
      <p:ext uri="{BB962C8B-B14F-4D97-AF65-F5344CB8AC3E}">
        <p14:creationId xmlns:p14="http://schemas.microsoft.com/office/powerpoint/2010/main" val="1332697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7D3F34-21A5-4A7D-AA94-114A3203F756}" type="datetimeFigureOut">
              <a:rPr lang="en-GB" smtClean="0"/>
              <a:t>03/05/2016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DAE479-1598-4479-8351-4B3D8239CD04}" type="slidenum">
              <a:rPr lang="en-GB" smtClean="0"/>
              <a:t>‹#›</a:t>
            </a:fld>
            <a:endParaRPr lang="en-GB"/>
          </a:p>
        </p:txBody>
      </p:sp>
    </p:spTree>
    <p:extLst>
      <p:ext uri="{BB962C8B-B14F-4D97-AF65-F5344CB8AC3E}">
        <p14:creationId xmlns:p14="http://schemas.microsoft.com/office/powerpoint/2010/main" val="3503951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D77D3F34-21A5-4A7D-AA94-114A3203F756}" type="datetimeFigureOut">
              <a:rPr lang="en-GB" smtClean="0"/>
              <a:t>03/05/2016</a:t>
            </a:fld>
            <a:endParaRPr lang="en-GB"/>
          </a:p>
        </p:txBody>
      </p:sp>
      <p:sp>
        <p:nvSpPr>
          <p:cNvPr id="6" name="Footer Placeholder 5"/>
          <p:cNvSpPr>
            <a:spLocks noGrp="1"/>
          </p:cNvSpPr>
          <p:nvPr>
            <p:ph type="ftr" sz="quarter" idx="11"/>
          </p:nvPr>
        </p:nvSpPr>
        <p:spPr>
          <a:xfrm>
            <a:off x="2103620" y="6375679"/>
            <a:ext cx="3482179" cy="345796"/>
          </a:xfrm>
        </p:spPr>
        <p:txBody>
          <a:bodyPr/>
          <a:lstStyle/>
          <a:p>
            <a:endParaRPr lang="en-GB"/>
          </a:p>
        </p:txBody>
      </p:sp>
      <p:sp>
        <p:nvSpPr>
          <p:cNvPr id="7" name="Slide Number Placeholder 6"/>
          <p:cNvSpPr>
            <a:spLocks noGrp="1"/>
          </p:cNvSpPr>
          <p:nvPr>
            <p:ph type="sldNum" sz="quarter" idx="12"/>
          </p:nvPr>
        </p:nvSpPr>
        <p:spPr>
          <a:xfrm>
            <a:off x="5691014" y="6375679"/>
            <a:ext cx="1232456" cy="345796"/>
          </a:xfrm>
        </p:spPr>
        <p:txBody>
          <a:bodyPr/>
          <a:lstStyle/>
          <a:p>
            <a:fld id="{9FDAE479-1598-4479-8351-4B3D8239CD04}" type="slidenum">
              <a:rPr lang="en-GB" smtClean="0"/>
              <a:t>‹#›</a:t>
            </a:fld>
            <a:endParaRPr lang="en-GB"/>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31988472"/>
      </p:ext>
    </p:extLst>
  </p:cSld>
  <p:clrMapOvr>
    <a:masterClrMapping/>
  </p:clrMapOvr>
  <p:extLst mod="1">
    <p:ext uri="{DCECCB84-F9BA-43D5-87BE-67443E8EF086}">
      <p15:sldGuideLst xmlns:p15="http://schemas.microsoft.com/office/powerpoint/2012/main" xmlns="">
        <p15:guide id="4294967295"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D77D3F34-21A5-4A7D-AA94-114A3203F756}" type="datetimeFigureOut">
              <a:rPr lang="en-GB" smtClean="0"/>
              <a:t>03/05/2016</a:t>
            </a:fld>
            <a:endParaRPr lang="en-GB"/>
          </a:p>
        </p:txBody>
      </p:sp>
      <p:sp>
        <p:nvSpPr>
          <p:cNvPr id="6" name="Footer Placeholder 5"/>
          <p:cNvSpPr>
            <a:spLocks noGrp="1"/>
          </p:cNvSpPr>
          <p:nvPr>
            <p:ph type="ftr" sz="quarter" idx="11"/>
          </p:nvPr>
        </p:nvSpPr>
        <p:spPr>
          <a:xfrm>
            <a:off x="2103621" y="6375679"/>
            <a:ext cx="3482178" cy="345796"/>
          </a:xfrm>
        </p:spPr>
        <p:txBody>
          <a:bodyPr/>
          <a:lstStyle/>
          <a:p>
            <a:endParaRPr lang="en-GB"/>
          </a:p>
        </p:txBody>
      </p:sp>
      <p:sp>
        <p:nvSpPr>
          <p:cNvPr id="7" name="Slide Number Placeholder 6"/>
          <p:cNvSpPr>
            <a:spLocks noGrp="1"/>
          </p:cNvSpPr>
          <p:nvPr>
            <p:ph type="sldNum" sz="quarter" idx="12"/>
          </p:nvPr>
        </p:nvSpPr>
        <p:spPr>
          <a:xfrm>
            <a:off x="5687568" y="6375679"/>
            <a:ext cx="1234440" cy="345796"/>
          </a:xfrm>
        </p:spPr>
        <p:txBody>
          <a:bodyPr/>
          <a:lstStyle/>
          <a:p>
            <a:fld id="{9FDAE479-1598-4479-8351-4B3D8239CD04}" type="slidenum">
              <a:rPr lang="en-GB" smtClean="0"/>
              <a:t>‹#›</a:t>
            </a:fld>
            <a:endParaRPr lang="en-GB"/>
          </a:p>
        </p:txBody>
      </p:sp>
    </p:spTree>
    <p:extLst>
      <p:ext uri="{BB962C8B-B14F-4D97-AF65-F5344CB8AC3E}">
        <p14:creationId xmlns:p14="http://schemas.microsoft.com/office/powerpoint/2010/main" val="3889769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D77D3F34-21A5-4A7D-AA94-114A3203F756}" type="datetimeFigureOut">
              <a:rPr lang="en-GB" smtClean="0"/>
              <a:t>03/05/2016</a:t>
            </a:fld>
            <a:endParaRPr lang="en-GB"/>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GB"/>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9FDAE479-1598-4479-8351-4B3D8239CD04}" type="slidenum">
              <a:rPr lang="en-GB" smtClean="0"/>
              <a:t>‹#›</a:t>
            </a:fld>
            <a:endParaRPr lang="en-GB"/>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454116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4294967295" pos="792">
          <p15:clr>
            <a:srgbClr val="F26B43"/>
          </p15:clr>
        </p15:guide>
        <p15:guide id="4294967295" pos="7200">
          <p15:clr>
            <a:srgbClr val="F26B43"/>
          </p15:clr>
        </p15:guide>
        <p15:guide id="4294967295" orient="horz" pos="4008">
          <p15:clr>
            <a:srgbClr val="F26B43"/>
          </p15:clr>
        </p15:guide>
        <p15:guide id="4294967295" orient="horz" pos="1440">
          <p15:clr>
            <a:srgbClr val="F26B43"/>
          </p15:clr>
        </p15:guide>
        <p15:guide id="4294967295" orient="horz" pos="3720">
          <p15:clr>
            <a:srgbClr val="F26B43"/>
          </p15:clr>
        </p15:guide>
        <p15:guide id="4294967295" orient="horz"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D77D3F34-21A5-4A7D-AA94-114A3203F756}" type="datetimeFigureOut">
              <a:rPr lang="en-GB" smtClean="0"/>
              <a:t>03/05/2016</a:t>
            </a:fld>
            <a:endParaRPr lang="en-GB"/>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GB"/>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9FDAE479-1598-4479-8351-4B3D8239CD04}" type="slidenum">
              <a:rPr lang="en-GB" smtClean="0"/>
              <a:t>‹#›</a:t>
            </a:fld>
            <a:endParaRPr lang="en-GB"/>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3811409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4294967295" pos="792">
          <p15:clr>
            <a:srgbClr val="F26B43"/>
          </p15:clr>
        </p15:guide>
        <p15:guide id="4294967295" pos="7200">
          <p15:clr>
            <a:srgbClr val="F26B43"/>
          </p15:clr>
        </p15:guide>
        <p15:guide id="4294967295" orient="horz" pos="4008">
          <p15:clr>
            <a:srgbClr val="F26B43"/>
          </p15:clr>
        </p15:guide>
        <p15:guide id="4294967295" orient="horz" pos="1440">
          <p15:clr>
            <a:srgbClr val="F26B43"/>
          </p15:clr>
        </p15:guide>
        <p15:guide id="4294967295" orient="horz" pos="3720">
          <p15:clr>
            <a:srgbClr val="F26B43"/>
          </p15:clr>
        </p15:guide>
        <p15:guide id="4294967295"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ildaid.org/news/pangolins-movie"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hyperlink" Target="http://www.australiangeographic.com.au/news/2016/04/80-rhinos-headed-for-australia-in-bold-move-to-save-species"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Pangolin – worlds most hunted species</a:t>
            </a:r>
            <a:endParaRPr lang="en-GB" dirty="0"/>
          </a:p>
        </p:txBody>
      </p:sp>
      <p:sp>
        <p:nvSpPr>
          <p:cNvPr id="3" name="Subtitle 2"/>
          <p:cNvSpPr>
            <a:spLocks noGrp="1"/>
          </p:cNvSpPr>
          <p:nvPr>
            <p:ph type="subTitle" idx="1"/>
          </p:nvPr>
        </p:nvSpPr>
        <p:spPr/>
        <p:txBody>
          <a:bodyPr/>
          <a:lstStyle/>
          <a:p>
            <a:r>
              <a:rPr lang="en-GB" dirty="0" smtClean="0"/>
              <a:t>A critically endangered species – </a:t>
            </a:r>
            <a:r>
              <a:rPr lang="en-GB" dirty="0" err="1" smtClean="0"/>
              <a:t>iucn</a:t>
            </a:r>
            <a:r>
              <a:rPr lang="en-GB" dirty="0" smtClean="0"/>
              <a:t> </a:t>
            </a:r>
            <a:r>
              <a:rPr lang="en-GB" dirty="0" err="1" smtClean="0"/>
              <a:t>redlist</a:t>
            </a:r>
            <a:endParaRPr lang="en-GB" dirty="0"/>
          </a:p>
        </p:txBody>
      </p:sp>
    </p:spTree>
    <p:extLst>
      <p:ext uri="{BB962C8B-B14F-4D97-AF65-F5344CB8AC3E}">
        <p14:creationId xmlns:p14="http://schemas.microsoft.com/office/powerpoint/2010/main" val="2394324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First watch this video….</a:t>
            </a:r>
            <a:endParaRPr lang="en-GB" dirty="0"/>
          </a:p>
        </p:txBody>
      </p:sp>
      <p:sp>
        <p:nvSpPr>
          <p:cNvPr id="3" name="Content Placeholder 2"/>
          <p:cNvSpPr>
            <a:spLocks noGrp="1"/>
          </p:cNvSpPr>
          <p:nvPr>
            <p:ph idx="1"/>
          </p:nvPr>
        </p:nvSpPr>
        <p:spPr/>
        <p:txBody>
          <a:bodyPr/>
          <a:lstStyle/>
          <a:p>
            <a:r>
              <a:rPr lang="en-GB" dirty="0">
                <a:hlinkClick r:id="rId2"/>
              </a:rPr>
              <a:t>http://</a:t>
            </a:r>
            <a:r>
              <a:rPr lang="en-GB" dirty="0" smtClean="0">
                <a:hlinkClick r:id="rId2"/>
              </a:rPr>
              <a:t>wildaid.org/news/pangolins-movie</a:t>
            </a:r>
            <a:endParaRPr lang="en-GB" dirty="0" smtClean="0"/>
          </a:p>
          <a:p>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2282" y="4082796"/>
            <a:ext cx="4044635" cy="267880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1678" y="4082796"/>
            <a:ext cx="4044853" cy="267880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6794" y="1172491"/>
            <a:ext cx="4083206" cy="2704563"/>
          </a:xfrm>
          <a:prstGeom prst="rect">
            <a:avLst/>
          </a:prstGeom>
        </p:spPr>
      </p:pic>
      <p:sp>
        <p:nvSpPr>
          <p:cNvPr id="10" name="TextBox 9"/>
          <p:cNvSpPr txBox="1"/>
          <p:nvPr/>
        </p:nvSpPr>
        <p:spPr>
          <a:xfrm>
            <a:off x="10328856" y="5985719"/>
            <a:ext cx="1236372" cy="707886"/>
          </a:xfrm>
          <a:prstGeom prst="rect">
            <a:avLst/>
          </a:prstGeom>
          <a:noFill/>
        </p:spPr>
        <p:txBody>
          <a:bodyPr wrap="square" rtlCol="0">
            <a:spAutoFit/>
          </a:bodyPr>
          <a:lstStyle/>
          <a:p>
            <a:r>
              <a:rPr lang="en-GB" sz="1000" dirty="0" smtClean="0"/>
              <a:t>Photos taken by Kenny Babilon, Liuwa Plain National Park</a:t>
            </a:r>
            <a:endParaRPr lang="en-GB" sz="1000" dirty="0"/>
          </a:p>
        </p:txBody>
      </p:sp>
    </p:spTree>
    <p:extLst>
      <p:ext uri="{BB962C8B-B14F-4D97-AF65-F5344CB8AC3E}">
        <p14:creationId xmlns:p14="http://schemas.microsoft.com/office/powerpoint/2010/main" val="1943499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good news story</a:t>
            </a:r>
            <a:endParaRPr lang="en-GB"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38789"/>
          <a:stretch/>
        </p:blipFill>
        <p:spPr>
          <a:xfrm>
            <a:off x="1251678" y="1732209"/>
            <a:ext cx="5690447" cy="3594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7109138" y="1687132"/>
            <a:ext cx="4662152" cy="4524315"/>
          </a:xfrm>
          <a:prstGeom prst="rect">
            <a:avLst/>
          </a:prstGeom>
          <a:noFill/>
        </p:spPr>
        <p:txBody>
          <a:bodyPr wrap="square" rtlCol="0">
            <a:spAutoFit/>
          </a:bodyPr>
          <a:lstStyle/>
          <a:p>
            <a:r>
              <a:rPr lang="en-GB" dirty="0" smtClean="0"/>
              <a:t>This is Mr </a:t>
            </a:r>
            <a:r>
              <a:rPr lang="en-GB" dirty="0" err="1" smtClean="0"/>
              <a:t>Tembo</a:t>
            </a:r>
            <a:r>
              <a:rPr lang="en-GB" dirty="0" smtClean="0"/>
              <a:t>, Senior Law Enforcement Officer at Liuwa Plain National Park, Zambia.</a:t>
            </a:r>
          </a:p>
          <a:p>
            <a:endParaRPr lang="en-GB" dirty="0"/>
          </a:p>
          <a:p>
            <a:r>
              <a:rPr lang="en-GB" dirty="0" smtClean="0"/>
              <a:t>His unit received a tip off from a nearby village that a poacher was holding a live pangolin for purchase by nearby Chinese road workers.</a:t>
            </a:r>
          </a:p>
          <a:p>
            <a:endParaRPr lang="en-GB" dirty="0"/>
          </a:p>
          <a:p>
            <a:r>
              <a:rPr lang="en-GB" dirty="0" smtClean="0"/>
              <a:t>The law enforcement team undertook a raid on the village and rescued this pangolin.</a:t>
            </a:r>
          </a:p>
          <a:p>
            <a:endParaRPr lang="en-GB" dirty="0"/>
          </a:p>
          <a:p>
            <a:r>
              <a:rPr lang="en-GB" dirty="0" smtClean="0"/>
              <a:t>The pangolin proved to be a tough and resilient fellow and survived 5 days being carried around in a sack before he was released back into the park by Mr </a:t>
            </a:r>
            <a:r>
              <a:rPr lang="en-GB" dirty="0" err="1" smtClean="0"/>
              <a:t>Tembo</a:t>
            </a:r>
            <a:r>
              <a:rPr lang="en-GB" dirty="0" smtClean="0"/>
              <a:t>.</a:t>
            </a:r>
            <a:br>
              <a:rPr lang="en-GB" dirty="0" smtClean="0"/>
            </a:br>
            <a:r>
              <a:rPr lang="en-GB" dirty="0" smtClean="0"/>
              <a:t/>
            </a:r>
            <a:br>
              <a:rPr lang="en-GB" dirty="0" smtClean="0"/>
            </a:br>
            <a:endParaRPr lang="en-GB" dirty="0"/>
          </a:p>
        </p:txBody>
      </p:sp>
    </p:spTree>
    <p:extLst>
      <p:ext uri="{BB962C8B-B14F-4D97-AF65-F5344CB8AC3E}">
        <p14:creationId xmlns:p14="http://schemas.microsoft.com/office/powerpoint/2010/main" val="3953584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smtClean="0"/>
              <a:t>thylacine</a:t>
            </a:r>
            <a:endParaRPr lang="en-GB" dirty="0"/>
          </a:p>
        </p:txBody>
      </p:sp>
      <p:sp>
        <p:nvSpPr>
          <p:cNvPr id="3" name="Subtitle 2"/>
          <p:cNvSpPr>
            <a:spLocks noGrp="1"/>
          </p:cNvSpPr>
          <p:nvPr>
            <p:ph type="subTitle" idx="1"/>
          </p:nvPr>
        </p:nvSpPr>
        <p:spPr/>
        <p:txBody>
          <a:bodyPr/>
          <a:lstStyle/>
          <a:p>
            <a:r>
              <a:rPr lang="en-GB" dirty="0" smtClean="0"/>
              <a:t>A species now extinct</a:t>
            </a:r>
            <a:endParaRPr lang="en-GB" dirty="0"/>
          </a:p>
        </p:txBody>
      </p:sp>
    </p:spTree>
    <p:extLst>
      <p:ext uri="{BB962C8B-B14F-4D97-AF65-F5344CB8AC3E}">
        <p14:creationId xmlns:p14="http://schemas.microsoft.com/office/powerpoint/2010/main" val="2719618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931260"/>
          </a:xfrm>
        </p:spPr>
        <p:txBody>
          <a:bodyPr/>
          <a:lstStyle/>
          <a:p>
            <a:r>
              <a:rPr lang="en-GB" dirty="0" smtClean="0"/>
              <a:t>A relatively recent extinction </a:t>
            </a:r>
            <a:endParaRPr lang="en-GB" dirty="0"/>
          </a:p>
        </p:txBody>
      </p:sp>
      <p:sp>
        <p:nvSpPr>
          <p:cNvPr id="3" name="Content Placeholder 2"/>
          <p:cNvSpPr>
            <a:spLocks noGrp="1"/>
          </p:cNvSpPr>
          <p:nvPr>
            <p:ph idx="1"/>
          </p:nvPr>
        </p:nvSpPr>
        <p:spPr>
          <a:xfrm>
            <a:off x="981222" y="1179932"/>
            <a:ext cx="6044203" cy="5401172"/>
          </a:xfrm>
        </p:spPr>
        <p:txBody>
          <a:bodyPr/>
          <a:lstStyle/>
          <a:p>
            <a:endParaRPr lang="en-GB" dirty="0" smtClean="0"/>
          </a:p>
          <a:p>
            <a:r>
              <a:rPr lang="en-GB" dirty="0" smtClean="0"/>
              <a:t>Known as the Tasmanian tiger, endemic to Australia, specifically Tasmania. </a:t>
            </a:r>
          </a:p>
          <a:p>
            <a:r>
              <a:rPr lang="en-GB" dirty="0" smtClean="0"/>
              <a:t>Believed to have become extinct around the 1960’s</a:t>
            </a:r>
          </a:p>
          <a:p>
            <a:r>
              <a:rPr lang="en-GB" dirty="0" smtClean="0"/>
              <a:t>All likely causes of extinction are man-made</a:t>
            </a:r>
          </a:p>
          <a:p>
            <a:pPr lvl="1"/>
            <a:r>
              <a:rPr lang="en-GB" dirty="0"/>
              <a:t>The </a:t>
            </a:r>
            <a:r>
              <a:rPr lang="en-GB" dirty="0" err="1"/>
              <a:t>Thylacine</a:t>
            </a:r>
            <a:r>
              <a:rPr lang="en-GB" dirty="0"/>
              <a:t> was regarded as a threat to sheep and was hunted, trapped, and poisoned both for private and government bounties. In addition to these hunting pressures, habitat modification, increased competition from domestic dogs and disease may have all contributed to the demise of this species (Mooney and </a:t>
            </a:r>
            <a:r>
              <a:rPr lang="en-GB" dirty="0" err="1"/>
              <a:t>Rounsevell</a:t>
            </a:r>
            <a:r>
              <a:rPr lang="en-GB" dirty="0"/>
              <a:t> 2008). </a:t>
            </a:r>
            <a:endParaRPr lang="en-GB" dirty="0" smtClean="0"/>
          </a:p>
          <a:p>
            <a:r>
              <a:rPr lang="en-GB" dirty="0" smtClean="0"/>
              <a:t>There are some who say that there are still Tasmania tigers surviving, but this is considered urban myth</a:t>
            </a:r>
          </a:p>
          <a:p>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56210" b="29412"/>
          <a:stretch/>
        </p:blipFill>
        <p:spPr>
          <a:xfrm>
            <a:off x="7025425" y="1179932"/>
            <a:ext cx="4404575" cy="2709487"/>
          </a:xfrm>
          <a:prstGeom prst="rect">
            <a:avLst/>
          </a:prstGeom>
        </p:spPr>
      </p:pic>
    </p:spTree>
    <p:extLst>
      <p:ext uri="{BB962C8B-B14F-4D97-AF65-F5344CB8AC3E}">
        <p14:creationId xmlns:p14="http://schemas.microsoft.com/office/powerpoint/2010/main" val="23812961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Improved conservation</a:t>
            </a:r>
            <a:endParaRPr lang="en-GB" dirty="0"/>
          </a:p>
        </p:txBody>
      </p:sp>
      <p:sp>
        <p:nvSpPr>
          <p:cNvPr id="3" name="Content Placeholder 2"/>
          <p:cNvSpPr>
            <a:spLocks noGrp="1"/>
          </p:cNvSpPr>
          <p:nvPr>
            <p:ph idx="1"/>
          </p:nvPr>
        </p:nvSpPr>
        <p:spPr/>
        <p:txBody>
          <a:bodyPr>
            <a:normAutofit lnSpcReduction="10000"/>
          </a:bodyPr>
          <a:lstStyle/>
          <a:p>
            <a:r>
              <a:rPr lang="en-GB" dirty="0" smtClean="0"/>
              <a:t>Suggestions</a:t>
            </a:r>
          </a:p>
          <a:p>
            <a:pPr lvl="1"/>
            <a:r>
              <a:rPr lang="en-GB" dirty="0" smtClean="0"/>
              <a:t>African Elephant</a:t>
            </a:r>
          </a:p>
          <a:p>
            <a:pPr lvl="1"/>
            <a:r>
              <a:rPr lang="en-GB" dirty="0" smtClean="0"/>
              <a:t>American Grey Wolf</a:t>
            </a:r>
          </a:p>
          <a:p>
            <a:pPr lvl="1"/>
            <a:r>
              <a:rPr lang="en-GB" dirty="0" smtClean="0"/>
              <a:t>Whales</a:t>
            </a:r>
          </a:p>
          <a:p>
            <a:endParaRPr lang="en-GB" dirty="0"/>
          </a:p>
          <a:p>
            <a:r>
              <a:rPr lang="en-GB" dirty="0" smtClean="0"/>
              <a:t>Attempt to change conservation status</a:t>
            </a:r>
          </a:p>
          <a:p>
            <a:pPr lvl="1"/>
            <a:r>
              <a:rPr lang="en-GB" dirty="0" smtClean="0"/>
              <a:t>Rhino</a:t>
            </a:r>
          </a:p>
          <a:p>
            <a:pPr lvl="2"/>
            <a:r>
              <a:rPr lang="en-GB" dirty="0" smtClean="0"/>
              <a:t>80 elephant are being removed to Australia as part of a type of Noah’s Ark programme</a:t>
            </a:r>
          </a:p>
          <a:p>
            <a:pPr lvl="2"/>
            <a:r>
              <a:rPr lang="en-GB" dirty="0">
                <a:hlinkClick r:id="rId2"/>
              </a:rPr>
              <a:t>http://</a:t>
            </a:r>
            <a:r>
              <a:rPr lang="en-GB" dirty="0" smtClean="0">
                <a:hlinkClick r:id="rId2"/>
              </a:rPr>
              <a:t>www.australiangeographic.com.au/news/2016/04/80-rhinos-headed-for-australia-in-bold-move-to-save-species</a:t>
            </a:r>
            <a:endParaRPr lang="en-GB" dirty="0" smtClean="0"/>
          </a:p>
          <a:p>
            <a:pPr lvl="2"/>
            <a:endParaRPr lang="en-GB" dirty="0"/>
          </a:p>
        </p:txBody>
      </p:sp>
    </p:spTree>
    <p:extLst>
      <p:ext uri="{BB962C8B-B14F-4D97-AF65-F5344CB8AC3E}">
        <p14:creationId xmlns:p14="http://schemas.microsoft.com/office/powerpoint/2010/main" val="3695795486"/>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adge" id="{71A07785-5930-41D4-9A83-E23602B48E98}" vid="{771EA782-DFA6-45B1-AEA3-661F1715B310}"/>
    </a:ext>
  </a:extLst>
</a:theme>
</file>

<file path=ppt/theme/theme2.xml><?xml version="1.0" encoding="utf-8"?>
<a:theme xmlns:a="http://schemas.openxmlformats.org/drawingml/2006/main" name="1_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TM10001106[[fn=Badge]]</Template>
  <TotalTime>56</TotalTime>
  <Words>272</Words>
  <Application>Microsoft Office PowerPoint</Application>
  <PresentationFormat>Custom</PresentationFormat>
  <Paragraphs>32</Paragraphs>
  <Slides>6</Slides>
  <Notes>0</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Badge</vt:lpstr>
      <vt:lpstr>1_Badge</vt:lpstr>
      <vt:lpstr>Pangolin – worlds most hunted species</vt:lpstr>
      <vt:lpstr>First watch this video….</vt:lpstr>
      <vt:lpstr>A good news story</vt:lpstr>
      <vt:lpstr>thylacine</vt:lpstr>
      <vt:lpstr>A relatively recent extinction </vt:lpstr>
      <vt:lpstr>Improved conservation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Pangolin – worlds most hunted species</dc:title>
  <dc:creator>PROJECTS1</dc:creator>
  <cp:lastModifiedBy>William Green</cp:lastModifiedBy>
  <cp:revision>9</cp:revision>
  <dcterms:created xsi:type="dcterms:W3CDTF">2016-04-26T18:48:16Z</dcterms:created>
  <dcterms:modified xsi:type="dcterms:W3CDTF">2016-05-03T07:38:53Z</dcterms:modified>
</cp:coreProperties>
</file>